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67" r:id="rId4"/>
    <p:sldId id="272" r:id="rId5"/>
    <p:sldId id="268" r:id="rId6"/>
    <p:sldId id="270" r:id="rId7"/>
    <p:sldId id="271" r:id="rId8"/>
    <p:sldId id="261" r:id="rId9"/>
  </p:sldIdLst>
  <p:sldSz cx="12188825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99" autoAdjust="0"/>
  </p:normalViewPr>
  <p:slideViewPr>
    <p:cSldViewPr>
      <p:cViewPr varScale="1">
        <p:scale>
          <a:sx n="67" d="100"/>
          <a:sy n="67" d="100"/>
        </p:scale>
        <p:origin x="636" y="4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330" y="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95994DC-A36A-4B5D-84CF-D710AFE2592A}" type="datetime1">
              <a:rPr lang="hu-HU" smtClean="0"/>
              <a:t>2023. 05. 14.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73945E8-7064-4FDC-BF8F-2FA3F9ABAE6B}" type="datetime1">
              <a:rPr lang="hu-HU" noProof="0" smtClean="0"/>
              <a:t>2023. 05. 14.</a:t>
            </a:fld>
            <a:endParaRPr lang="hu-HU" noProof="0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hu-HU" noProof="0" smtClean="0"/>
              <a:t>1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90952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hu-HU" noProof="0" smtClean="0"/>
              <a:t>2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272916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hu-HU" noProof="0" smtClean="0"/>
              <a:t>3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773034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hu-HU" noProof="0" smtClean="0"/>
              <a:t>5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35461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hu-HU" noProof="0" smtClean="0"/>
              <a:t>8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739020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 rtl="0">
              <a:defRPr sz="54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grpSp>
        <p:nvGrpSpPr>
          <p:cNvPr id="256" name="vonal" descr="Vonal ábra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Szabadkézi sokszög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58" name="Szabadkézi sokszög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59" name="Szabadkézi sokszög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0" name="Szabadkézi sokszög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1" name="Szabadkézi sokszög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2" name="Szabadkézi sokszög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3" name="Szabadkézi sokszög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4" name="Szabadkézi sokszög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5" name="Szabadkézi sokszög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6" name="Szabadkézi sokszög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7" name="Szabadkézi sokszög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8" name="Szabadkézi sokszög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9" name="Szabadkézi sokszög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0" name="Szabadkézi sokszög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1" name="Szabadkézi sokszög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2" name="Szabadkézi sokszög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3" name="Szabadkézi sokszög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4" name="Szabadkézi sokszög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5" name="Szabadkézi sokszög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6" name="Szabadkézi sokszög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7" name="Szabadkézi sokszög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8" name="Szabadkézi sokszög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9" name="Szabadkézi sokszög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0" name="Szabadkézi sokszög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1" name="Szabadkézi sokszög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2" name="Szabadkézi sokszög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3" name="Szabadkézi sokszög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4" name="Szabadkézi sokszög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5" name="Szabadkézi sokszög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6" name="Szabadkézi sokszög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7" name="Szabadkézi sokszög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8" name="Szabadkézi sokszög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9" name="Szabadkézi sokszög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0" name="Szabadkézi sokszög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1" name="Szabadkézi sokszög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2" name="Szabadkézi sokszög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3" name="Szabadkézi sokszög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4" name="Szabadkézi sokszög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5" name="Szabadkézi sokszög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6" name="Szabadkézi sokszög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7" name="Szabadkézi sokszög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8" name="Szabadkézi sokszög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9" name="Szabadkézi sokszög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0" name="Szabadkézi sokszög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1" name="Szabadkézi sokszög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2" name="Szabadkézi sokszög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3" name="Szabadkézi sokszög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4" name="Szabadkézi sokszög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5" name="Szabadkézi sokszög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6" name="Szabadkézi sokszög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7" name="Szabadkézi sokszög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8" name="Szabadkézi sokszög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9" name="Szabadkézi sokszög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0" name="Szabadkézi sokszög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1" name="Szabadkézi sokszög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2" name="Szabadkézi sokszög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3" name="Szabadkézi sokszög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4" name="Szabadkézi sokszög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5" name="Szabadkézi sokszög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6" name="Szabadkézi sokszög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7" name="Szabadkézi sokszög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8" name="Szabadkézi sokszög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9" name="Szabadkézi sokszög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0" name="Szabadkézi sokszög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1" name="Szabadkézi sokszög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2" name="Szabadkézi sokszög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3" name="Szabadkézi sokszög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4" name="Szabadkézi sokszög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5" name="Szabadkézi sokszög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6" name="Szabadkézi sokszög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7" name="Szabadkézi sokszög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8" name="Szabadkézi sokszög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9" name="Szabadkézi sokszög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0" name="Szabadkézi sokszög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1" name="Szabadkézi sokszög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2" name="Szabadkézi sokszög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3" name="Szabadkézi sokszög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4" name="Szabadkézi sokszög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5" name="Szabadkézi sokszög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6" name="Szabadkézi sokszög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7" name="Szabadkézi sokszög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8" name="Szabadkézi sokszög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9" name="Szabadkézi sokszög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0" name="Szabadkézi sokszög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1" name="Szabadkézi sokszög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2" name="Szabadkézi sokszög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3" name="Szabadkézi sokszög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4" name="Szabadkézi sokszög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5" name="Szabadkézi sokszög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6" name="Szabadkézi sokszög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7" name="Szabadkézi sokszög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8" name="Szabadkézi sokszög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9" name="Szabadkézi sokszög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0" name="Szabadkézi sokszög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1" name="Szabadkézi sokszög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2" name="Szabadkézi sokszög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3" name="Szabadkézi sokszög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4" name="Szabadkézi sokszög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5" name="Szabadkézi sokszög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6" name="Szabadkézi sokszög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7" name="Szabadkézi sokszög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8" name="Szabadkézi sokszög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9" name="Szabadkézi sokszög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0" name="Szabadkézi sokszög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1" name="Szabadkézi sokszög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2" name="Szabadkézi sokszög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3" name="Szabadkézi sokszög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4" name="Szabadkézi sokszög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5" name="Szabadkézi sokszög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6" name="Szabadkézi sokszög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7" name="Szabadkézi sokszög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8" name="Szabadkézi sokszög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9" name="Szabadkézi sokszög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0" name="Szabadkézi sokszög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1" name="Szabadkézi sokszög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2" name="Szabadkézi sokszög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3" name="Szabadkézi sokszög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4" name="Szabadkézi sokszög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5" name="Szabadkézi sokszög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6" name="Szabadkézi sokszög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7" name="Szabadkézi sokszög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8" name="Szabadkézi sokszög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9" name="Szabadkézi sokszög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</p:grp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grpSp>
        <p:nvGrpSpPr>
          <p:cNvPr id="7" name="vonal" descr="Vonal ábra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Szabadkézi sokszög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9" name="Szabadkézi sokszög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0" name="Szabadkézi sokszög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1" name="Szabadkézi sokszög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2" name="Szabadkézi sokszög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3" name="Szabadkézi sokszög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4" name="Szabadkézi sokszög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5" name="Szabadkézi sokszög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" name="Szabadkézi sokszög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" name="Szabadkézi sokszög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" name="Szabadkézi sokszög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" name="Szabadkézi sokszög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" name="Szabadkézi sokszög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" name="Szabadkézi sokszög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" name="Szabadkézi sokszög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" name="Szabadkézi sokszög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4" name="Szabadkézi sokszög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5" name="Szabadkézi sokszög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6" name="Szabadkézi sokszög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7" name="Szabadkézi sokszög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8" name="Szabadkézi sokszög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9" name="Szabadkézi sokszög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0" name="Szabadkézi sokszög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1" name="Szabadkézi sokszög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2" name="Szabadkézi sokszög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3" name="Szabadkézi sokszög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4" name="Szabadkézi sokszög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5" name="Szabadkézi sokszög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6" name="Szabadkézi sokszög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7" name="Szabadkézi sokszög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8" name="Szabadkézi sokszög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9" name="Szabadkézi sokszög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0" name="Szabadkézi sokszög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1" name="Szabadkézi sokszög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2" name="Szabadkézi sokszög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3" name="Szabadkézi sokszög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4" name="Szabadkézi sokszög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5" name="Szabadkézi sokszög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6" name="Szabadkézi sokszög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7" name="Szabadkézi sokszög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8" name="Szabadkézi sokszög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9" name="Szabadkézi sokszög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0" name="Szabadkézi sokszög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1" name="Szabadkézi sokszög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2" name="Szabadkézi sokszög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3" name="Szabadkézi sokszög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4" name="Szabadkézi sokszög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5" name="Szabadkézi sokszög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6" name="Szabadkézi sokszög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7" name="Szabadkézi sokszög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8" name="Szabadkézi sokszög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9" name="Szabadkézi sokszög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0" name="Szabadkézi sokszög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1" name="Szabadkézi sokszög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2" name="Szabadkézi sokszög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3" name="Szabadkézi sokszög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4" name="Szabadkézi sokszög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5" name="Szabadkézi sokszög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6" name="Szabadkézi sokszög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7" name="Szabadkézi sokszög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8" name="Szabadkézi sokszög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9" name="Szabadkézi sokszög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0" name="Szabadkézi sokszög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1" name="Szabadkézi sokszög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2" name="Szabadkézi sokszög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3" name="Szabadkézi sokszög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4" name="Szabadkézi sokszög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5" name="Szabadkézi sokszög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6" name="Szabadkézi sokszög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7" name="Szabadkézi sokszög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8" name="Szabadkézi sokszög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9" name="Szabadkézi sokszög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80" name="Szabadkézi sokszög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81" name="Szabadkézi sokszög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</p:grp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16B954-9036-43AA-965C-5FCDFF2531A5}" type="datetime1">
              <a:rPr lang="hu-HU" noProof="0" smtClean="0"/>
              <a:t>2023. 05. 14.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grpSp>
        <p:nvGrpSpPr>
          <p:cNvPr id="7" name="vonal" descr="Vonal ábra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Szabadkézi sokszög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9" name="Szabadkézi sokszög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0" name="Szabadkézi sokszög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1" name="Szabadkézi sokszög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2" name="Szabadkézi sokszög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3" name="Szabadkézi sokszög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4" name="Szabadkézi sokszög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5" name="Szabadkézi sokszög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" name="Szabadkézi sokszög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" name="Szabadkézi sokszög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" name="Szabadkézi sokszög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" name="Szabadkézi sokszög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" name="Szabadkézi sokszög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" name="Szabadkézi sokszög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" name="Szabadkézi sokszög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" name="Szabadkézi sokszög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4" name="Szabadkézi sokszög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5" name="Szabadkézi sokszög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6" name="Szabadkézi sokszög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7" name="Szabadkézi sokszög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8" name="Szabadkézi sokszög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9" name="Szabadkézi sokszög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0" name="Szabadkézi sokszög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1" name="Szabadkézi sokszög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2" name="Szabadkézi sokszög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3" name="Szabadkézi sokszög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4" name="Szabadkézi sokszög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5" name="Szabadkézi sokszög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6" name="Szabadkézi sokszög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7" name="Szabadkézi sokszög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8" name="Szabadkézi sokszög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9" name="Szabadkézi sokszög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0" name="Szabadkézi sokszög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1" name="Szabadkézi sokszög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2" name="Szabadkézi sokszög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3" name="Szabadkézi sokszög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4" name="Szabadkézi sokszög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5" name="Szabadkézi sokszög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6" name="Szabadkézi sokszög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7" name="Szabadkézi sokszög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8" name="Szabadkézi sokszög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9" name="Szabadkézi sokszög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0" name="Szabadkézi sokszög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1" name="Szabadkézi sokszög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2" name="Szabadkézi sokszög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3" name="Szabadkézi sokszög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4" name="Szabadkézi sokszög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5" name="Szabadkézi sokszög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6" name="Szabadkézi sokszög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7" name="Szabadkézi sokszög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8" name="Szabadkézi sokszög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9" name="Szabadkézi sokszög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0" name="Szabadkézi sokszög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1" name="Szabadkézi sokszög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2" name="Szabadkézi sokszög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3" name="Szabadkézi sokszög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4" name="Szabadkézi sokszög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5" name="Szabadkézi sokszög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6" name="Szabadkézi sokszög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7" name="Szabadkézi sokszög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8" name="Szabadkézi sokszög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9" name="Szabadkézi sokszög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0" name="Szabadkézi sokszög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1" name="Szabadkézi sokszög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2" name="Szabadkézi sokszög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3" name="Szabadkézi sokszög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4" name="Szabadkézi sokszög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5" name="Szabadkézi sokszög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6" name="Szabadkézi sokszög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7" name="Szabadkézi sokszög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8" name="Szabadkézi sokszög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9" name="Szabadkézi sokszög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80" name="Szabadkézi sokszög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81" name="Szabadkézi sokszög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</p:grp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732D2B-DDFB-4E33-AF84-E56838DDCDB1}" type="datetime1">
              <a:rPr lang="hu-HU" noProof="0" smtClean="0"/>
              <a:t>2023. 05. 14.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grpSp>
        <p:nvGrpSpPr>
          <p:cNvPr id="167" name="vonal" descr="Vonal ábra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Szabadkézi sokszög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9" name="Szabadkézi sokszög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0" name="Szabadkézi sokszög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1" name="Szabadkézi sokszög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2" name="Szabadkézi sokszög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3" name="Szabadkézi sokszög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4" name="Szabadkézi sokszög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5" name="Szabadkézi sokszög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6" name="Szabadkézi sokszög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7" name="Szabadkézi sokszög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8" name="Szabadkézi sokszög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9" name="Szabadkézi sokszög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0" name="Szabadkézi sokszög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1" name="Szabadkézi sokszög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2" name="Szabadkézi sokszög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3" name="Szabadkézi sokszög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4" name="Szabadkézi sokszög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5" name="Szabadkézi sokszög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6" name="Szabadkézi sokszög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7" name="Szabadkézi sokszög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8" name="Szabadkézi sokszög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9" name="Szabadkézi sokszög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0" name="Szabadkézi sokszög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1" name="Szabadkézi sokszög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2" name="Szabadkézi sokszög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3" name="Szabadkézi sokszög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4" name="Szabadkézi sokszög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5" name="Szabadkézi sokszög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6" name="Szabadkézi sokszög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7" name="Szabadkézi sokszög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8" name="Szabadkézi sokszög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9" name="Szabadkézi sokszög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0" name="Szabadkézi sokszög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1" name="Szabadkézi sokszög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2" name="Szabadkézi sokszög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3" name="Szabadkézi sokszög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4" name="Szabadkézi sokszög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5" name="Szabadkézi sokszög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6" name="Szabadkézi sokszög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7" name="Szabadkézi sokszög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8" name="Szabadkézi sokszög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9" name="Szabadkézi sokszög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0" name="Szabadkézi sokszög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1" name="Szabadkézi sokszög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2" name="Szabadkézi sokszög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3" name="Szabadkézi sokszög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4" name="Szabadkézi sokszög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5" name="Szabadkézi sokszög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6" name="Szabadkézi sokszög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7" name="Szabadkézi sokszög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8" name="Szabadkézi sokszög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9" name="Szabadkézi sokszög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0" name="Szabadkézi sokszög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1" name="Szabadkézi sokszög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2" name="Szabadkézi sokszög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3" name="Szabadkézi sokszög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4" name="Szabadkézi sokszög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5" name="Szabadkézi sokszög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6" name="Szabadkézi sokszög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7" name="Szabadkézi sokszög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8" name="Szabadkézi sokszög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9" name="Szabadkézi sokszög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0" name="Szabadkézi sokszög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1" name="Szabadkézi sokszög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2" name="Szabadkézi sokszög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3" name="Szabadkézi sokszög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4" name="Szabadkézi sokszög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5" name="Szabadkézi sokszög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6" name="Szabadkézi sokszög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7" name="Szabadkézi sokszög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8" name="Szabadkézi sokszög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9" name="Szabadkézi sokszög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40" name="Szabadkézi sokszög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41" name="Szabadkézi sokszög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</p:grp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DF0EF6-7EBB-474A-9055-7B0A9276FBAB}" type="datetime1">
              <a:rPr lang="hu-HU" noProof="0" smtClean="0"/>
              <a:t>2023. 05. 14.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 rtl="0">
              <a:defRPr sz="4400" b="0" cap="none" baseline="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grpSp>
        <p:nvGrpSpPr>
          <p:cNvPr id="255" name="vonal" descr="Vonal ábra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Szabadkézi sokszög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57" name="Szabadkézi sokszög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58" name="Szabadkézi sokszög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59" name="Szabadkézi sokszög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0" name="Szabadkézi sokszög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1" name="Szabadkézi sokszög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2" name="Szabadkézi sokszög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3" name="Szabadkézi sokszög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4" name="Szabadkézi sokszög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5" name="Szabadkézi sokszög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6" name="Szabadkézi sokszög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7" name="Szabadkézi sokszög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8" name="Szabadkézi sokszög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9" name="Szabadkézi sokszög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0" name="Szabadkézi sokszög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1" name="Szabadkézi sokszög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2" name="Szabadkézi sokszög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3" name="Szabadkézi sokszög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4" name="Szabadkézi sokszög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5" name="Szabadkézi sokszög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6" name="Szabadkézi sokszög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7" name="Szabadkézi sokszög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8" name="Szabadkézi sokszög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9" name="Szabadkézi sokszög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0" name="Szabadkézi sokszög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1" name="Szabadkézi sokszög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2" name="Szabadkézi sokszög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3" name="Szabadkézi sokszög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4" name="Szabadkézi sokszög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5" name="Szabadkézi sokszög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6" name="Szabadkézi sokszög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7" name="Szabadkézi sokszög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8" name="Szabadkézi sokszög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9" name="Szabadkézi sokszög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0" name="Szabadkézi sokszög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1" name="Szabadkézi sokszög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2" name="Szabadkézi sokszög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3" name="Szabadkézi sokszög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4" name="Szabadkézi sokszög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5" name="Szabadkézi sokszög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6" name="Szabadkézi sokszög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7" name="Szabadkézi sokszög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8" name="Szabadkézi sokszög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9" name="Szabadkézi sokszög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0" name="Szabadkézi sokszög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1" name="Szabadkézi sokszög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2" name="Szabadkézi sokszög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3" name="Szabadkézi sokszög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4" name="Szabadkézi sokszög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5" name="Szabadkézi sokszög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6" name="Szabadkézi sokszög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7" name="Szabadkézi sokszög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8" name="Szabadkézi sokszög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9" name="Szabadkézi sokszög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0" name="Szabadkézi sokszög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1" name="Szabadkézi sokszög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2" name="Szabadkézi sokszög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3" name="Szabadkézi sokszög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4" name="Szabadkézi sokszög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5" name="Szabadkézi sokszög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6" name="Szabadkézi sokszög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7" name="Szabadkézi sokszög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8" name="Szabadkézi sokszög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9" name="Szabadkézi sokszög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0" name="Szabadkézi sokszög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1" name="Szabadkézi sokszög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2" name="Szabadkézi sokszög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3" name="Szabadkézi sokszög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4" name="Szabadkézi sokszög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5" name="Szabadkézi sokszög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6" name="Szabadkézi sokszög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7" name="Szabadkézi sokszög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8" name="Szabadkézi sokszög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9" name="Szabadkézi sokszög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0" name="Szabadkézi sokszög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1" name="Szabadkézi sokszög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2" name="Szabadkézi sokszög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3" name="Szabadkézi sokszög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4" name="Szabadkézi sokszög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5" name="Szabadkézi sokszög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6" name="Szabadkézi sokszög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7" name="Szabadkézi sokszög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8" name="Szabadkézi sokszög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9" name="Szabadkézi sokszög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0" name="Szabadkézi sokszög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1" name="Szabadkézi sokszög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2" name="Szabadkézi sokszög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3" name="Szabadkézi sokszög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4" name="Szabadkézi sokszög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5" name="Szabadkézi sokszög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6" name="Szabadkézi sokszög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7" name="Szabadkézi sokszög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8" name="Szabadkézi sokszög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9" name="Szabadkézi sokszög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0" name="Szabadkézi sokszög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1" name="Szabadkézi sokszög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2" name="Szabadkézi sokszög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3" name="Szabadkézi sokszög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4" name="Szabadkézi sokszög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5" name="Szabadkézi sokszög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6" name="Szabadkézi sokszög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7" name="Szabadkézi sokszög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8" name="Szabadkézi sokszög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9" name="Szabadkézi sokszög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0" name="Szabadkézi sokszög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1" name="Szabadkézi sokszög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2" name="Szabadkézi sokszög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3" name="Szabadkézi sokszög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4" name="Szabadkézi sokszög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5" name="Szabadkézi sokszög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6" name="Szabadkézi sokszög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7" name="Szabadkézi sokszög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8" name="Szabadkézi sokszög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9" name="Szabadkézi sokszög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0" name="Szabadkézi sokszög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1" name="Szabadkézi sokszög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2" name="Szabadkézi sokszög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3" name="Szabadkézi sokszög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4" name="Szabadkézi sokszög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5" name="Szabadkézi sokszög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6" name="Szabadkézi sokszög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7" name="Szabadkézi sokszög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8" name="Szabadkézi sokszög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</p:grp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9D0DE2-987A-4481-9936-1DBE13DDBF5F}" type="datetime1">
              <a:rPr lang="hu-HU" noProof="0" smtClean="0"/>
              <a:t>2023. 05. 14.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grpSp>
        <p:nvGrpSpPr>
          <p:cNvPr id="158" name="vonal" descr="Vonal ábra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Szabadkézi sokszög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0" name="Szabadkézi sokszög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1" name="Szabadkézi sokszög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2" name="Szabadkézi sokszög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3" name="Szabadkézi sokszög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4" name="Szabadkézi sokszög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5" name="Szabadkézi sokszög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6" name="Szabadkézi sokszög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7" name="Szabadkézi sokszög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8" name="Szabadkézi sokszög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9" name="Szabadkézi sokszög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0" name="Szabadkézi sokszög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1" name="Szabadkézi sokszög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2" name="Szabadkézi sokszög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3" name="Szabadkézi sokszög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4" name="Szabadkézi sokszög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5" name="Szabadkézi sokszög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6" name="Szabadkézi sokszög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7" name="Szabadkézi sokszög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8" name="Szabadkézi sokszög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9" name="Szabadkézi sokszög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0" name="Szabadkézi sokszög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1" name="Szabadkézi sokszög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2" name="Szabadkézi sokszög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3" name="Szabadkézi sokszög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4" name="Szabadkézi sokszög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5" name="Szabadkézi sokszög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6" name="Szabadkézi sokszög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7" name="Szabadkézi sokszög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8" name="Szabadkézi sokszög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9" name="Szabadkézi sokszög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0" name="Szabadkézi sokszög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1" name="Szabadkézi sokszög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2" name="Szabadkézi sokszög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3" name="Szabadkézi sokszög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4" name="Szabadkézi sokszög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5" name="Szabadkézi sokszög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6" name="Szabadkézi sokszög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7" name="Szabadkézi sokszög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8" name="Szabadkézi sokszög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9" name="Szabadkézi sokszög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0" name="Szabadkézi sokszög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1" name="Szabadkézi sokszög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2" name="Szabadkézi sokszög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3" name="Szabadkézi sokszög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4" name="Szabadkézi sokszög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5" name="Szabadkézi sokszög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6" name="Szabadkézi sokszög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7" name="Szabadkézi sokszög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8" name="Szabadkézi sokszög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9" name="Szabadkézi sokszög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0" name="Szabadkézi sokszög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1" name="Szabadkézi sokszög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2" name="Szabadkézi sokszög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3" name="Szabadkézi sokszög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4" name="Szabadkézi sokszög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5" name="Szabadkézi sokszög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6" name="Szabadkézi sokszög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7" name="Szabadkézi sokszög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8" name="Szabadkézi sokszög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9" name="Szabadkézi sokszög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0" name="Szabadkézi sokszög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1" name="Szabadkézi sokszög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2" name="Szabadkézi sokszög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3" name="Szabadkézi sokszög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4" name="Szabadkézi sokszög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5" name="Szabadkézi sokszög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6" name="Szabadkézi sokszög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7" name="Szabadkézi sokszög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8" name="Szabadkézi sokszög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9" name="Szabadkézi sokszög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0" name="Szabadkézi sokszög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1" name="Szabadkézi sokszög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2" name="Szabadkézi sokszög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</p:grp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FE76BD-C0E3-4918-B877-4F00E17FAFBF}" type="datetime1">
              <a:rPr lang="hu-HU" noProof="0" smtClean="0"/>
              <a:t>2023. 05. 14.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grpSp>
        <p:nvGrpSpPr>
          <p:cNvPr id="160" name="vonal" descr="Vonal ábra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Szabadkézi sokszög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2" name="Szabadkézi sokszög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3" name="Szabadkézi sokszög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4" name="Szabadkézi sokszög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5" name="Szabadkézi sokszög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6" name="Szabadkézi sokszög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7" name="Szabadkézi sokszög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8" name="Szabadkézi sokszög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9" name="Szabadkézi sokszög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0" name="Szabadkézi sokszög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1" name="Szabadkézi sokszög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2" name="Szabadkézi sokszög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3" name="Szabadkézi sokszög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4" name="Szabadkézi sokszög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5" name="Szabadkézi sokszög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6" name="Szabadkézi sokszög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7" name="Szabadkézi sokszög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8" name="Szabadkézi sokszög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9" name="Szabadkézi sokszög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0" name="Szabadkézi sokszög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1" name="Szabadkézi sokszög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2" name="Szabadkézi sokszög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3" name="Szabadkézi sokszög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4" name="Szabadkézi sokszög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5" name="Szabadkézi sokszög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6" name="Szabadkézi sokszög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7" name="Szabadkézi sokszög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8" name="Szabadkézi sokszög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9" name="Szabadkézi sokszög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0" name="Szabadkézi sokszög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1" name="Szabadkézi sokszög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2" name="Szabadkézi sokszög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3" name="Szabadkézi sokszög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4" name="Szabadkézi sokszög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5" name="Szabadkézi sokszög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6" name="Szabadkézi sokszög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7" name="Szabadkézi sokszög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8" name="Szabadkézi sokszög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9" name="Szabadkézi sokszög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0" name="Szabadkézi sokszög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1" name="Szabadkézi sokszög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2" name="Szabadkézi sokszög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3" name="Szabadkézi sokszög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4" name="Szabadkézi sokszög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5" name="Szabadkézi sokszög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6" name="Szabadkézi sokszög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7" name="Szabadkézi sokszög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8" name="Szabadkézi sokszög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9" name="Szabadkézi sokszög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0" name="Szabadkézi sokszög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1" name="Szabadkézi sokszög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2" name="Szabadkézi sokszög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3" name="Szabadkézi sokszög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4" name="Szabadkézi sokszög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5" name="Szabadkézi sokszög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6" name="Szabadkézi sokszög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7" name="Szabadkézi sokszög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8" name="Szabadkézi sokszög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9" name="Szabadkézi sokszög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0" name="Szabadkézi sokszög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1" name="Szabadkézi sokszög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2" name="Szabadkézi sokszög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3" name="Szabadkézi sokszög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4" name="Szabadkézi sokszög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5" name="Szabadkézi sokszög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6" name="Szabadkézi sokszög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7" name="Szabadkézi sokszög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8" name="Szabadkézi sokszög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9" name="Szabadkézi sokszög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0" name="Szabadkézi sokszög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1" name="Szabadkézi sokszög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2" name="Szabadkézi sokszög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3" name="Szabadkézi sokszög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4" name="Szabadkézi sokszög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</p:grp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E78A72-9DFD-4B64-9987-31E48637F1C5}" type="datetime1">
              <a:rPr lang="hu-HU" noProof="0" smtClean="0"/>
              <a:t>2023. 05. 14.</a:t>
            </a:fld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85" name="Tartalom helye 3"/>
          <p:cNvSpPr>
            <a:spLocks noGrp="1"/>
          </p:cNvSpPr>
          <p:nvPr>
            <p:ph sz="half" idx="13"/>
          </p:nvPr>
        </p:nvSpPr>
        <p:spPr>
          <a:xfrm>
            <a:off x="6246812" y="2819400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grpSp>
        <p:nvGrpSpPr>
          <p:cNvPr id="156" name="vonal" descr="Vonal ábra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Szabadkézi sokszög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58" name="Szabadkézi sokszög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59" name="Szabadkézi sokszög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0" name="Szabadkézi sokszög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1" name="Szabadkézi sokszög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2" name="Szabadkézi sokszög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3" name="Szabadkézi sokszög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4" name="Szabadkézi sokszög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5" name="Szabadkézi sokszög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6" name="Szabadkézi sokszög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7" name="Szabadkézi sokszög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8" name="Szabadkézi sokszög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9" name="Szabadkézi sokszög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0" name="Szabadkézi sokszög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1" name="Szabadkézi sokszög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2" name="Szabadkézi sokszög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3" name="Szabadkézi sokszög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4" name="Szabadkézi sokszög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5" name="Szabadkézi sokszög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6" name="Szabadkézi sokszög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7" name="Szabadkézi sokszög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8" name="Szabadkézi sokszög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9" name="Szabadkézi sokszög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0" name="Szabadkézi sokszög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1" name="Szabadkézi sokszög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2" name="Szabadkézi sokszög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3" name="Szabadkézi sokszög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4" name="Szabadkézi sokszög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5" name="Szabadkézi sokszög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6" name="Szabadkézi sokszög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7" name="Szabadkézi sokszög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8" name="Szabadkézi sokszög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9" name="Szabadkézi sokszög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0" name="Szabadkézi sokszög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1" name="Szabadkézi sokszög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2" name="Szabadkézi sokszög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3" name="Szabadkézi sokszög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4" name="Szabadkézi sokszög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5" name="Szabadkézi sokszög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6" name="Szabadkézi sokszög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7" name="Szabadkézi sokszög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8" name="Szabadkézi sokszög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9" name="Szabadkézi sokszög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0" name="Szabadkézi sokszög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1" name="Szabadkézi sokszög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2" name="Szabadkézi sokszög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3" name="Szabadkézi sokszög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4" name="Szabadkézi sokszög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5" name="Szabadkézi sokszög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6" name="Szabadkézi sokszög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7" name="Szabadkézi sokszög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8" name="Szabadkézi sokszög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9" name="Szabadkézi sokszög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0" name="Szabadkézi sokszög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1" name="Szabadkézi sokszög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2" name="Szabadkézi sokszög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3" name="Szabadkézi sokszög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4" name="Szabadkézi sokszög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5" name="Szabadkézi sokszög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6" name="Szabadkézi sokszög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7" name="Szabadkézi sokszög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8" name="Szabadkézi sokszög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9" name="Szabadkézi sokszög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0" name="Szabadkézi sokszög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1" name="Szabadkézi sokszög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2" name="Szabadkézi sokszög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3" name="Szabadkézi sokszög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4" name="Szabadkézi sokszög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5" name="Szabadkézi sokszög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6" name="Szabadkézi sokszög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7" name="Szabadkézi sokszög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8" name="Szabadkézi sokszög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9" name="Szabadkézi sokszög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0" name="Szabadkézi sokszög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</p:grp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CB2544-24EB-46D9-921C-03408E56D96C}" type="datetime1">
              <a:rPr lang="hu-HU" noProof="0" smtClean="0"/>
              <a:t>2023. 05. 14.</a:t>
            </a:fld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E8212E-1160-49C3-9A8B-36B78F81D1DE}" type="datetime1">
              <a:rPr lang="hu-HU" noProof="0" smtClean="0"/>
              <a:t>2023. 05. 14.</a:t>
            </a:fld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grpSp>
        <p:nvGrpSpPr>
          <p:cNvPr id="615" name="szegély" descr="Mező ábra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Csoport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Csoport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Szabadkézi sokszög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Szabadkézi sokszög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Szabadkézi sokszög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Szabadkézi sokszög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Szabadkézi sokszög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Szabadkézi sokszög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Szabadkézi sokszög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Szabadkézi sokszög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Szabadkézi sokszög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Szabadkézi sokszög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Szabadkézi sokszög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Szabadkézi sokszög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Szabadkézi sokszög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Szabadkézi sokszög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Szabadkézi sokszög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Szabadkézi sokszög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Szabadkézi sokszög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Szabadkézi sokszög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Szabadkézi sokszög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Szabadkézi sokszög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Szabadkézi sokszög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Szabadkézi sokszög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Szabadkézi sokszög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Szabadkézi sokszög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Szabadkézi sokszög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Szabadkézi sokszög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Szabadkézi sokszög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Szabadkézi sokszög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Szabadkézi sokszög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Szabadkézi sokszög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Szabadkézi sokszög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Szabadkézi sokszög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Szabadkézi sokszög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Szabadkézi sokszög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Szabadkézi sokszög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Szabadkézi sokszög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Szabadkézi sokszög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Szabadkézi sokszög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Szabadkézi sokszög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Szabadkézi sokszög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Szabadkézi sokszög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Szabadkézi sokszög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Szabadkézi sokszög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Szabadkézi sokszög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Szabadkézi sokszög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Szabadkézi sokszög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Szabadkézi sokszög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Szabadkézi sokszög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Szabadkézi sokszög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Szabadkézi sokszög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Szabadkézi sokszög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Szabadkézi sokszög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Szabadkézi sokszög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Szabadkézi sokszög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Szabadkézi sokszög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Szabadkézi sokszög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Szabadkézi sokszög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Szabadkézi sokszög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Szabadkézi sokszög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Szabadkézi sokszög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Szabadkézi sokszög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Szabadkézi sokszög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Szabadkézi sokszög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Szabadkézi sokszög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Szabadkézi sokszög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Szabadkézi sokszög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Szabadkézi sokszög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Szabadkézi sokszög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Szabadkézi sokszög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Szabadkézi sokszög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Szabadkézi sokszög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Szabadkézi sokszög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Szabadkézi sokszög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Szabadkézi sokszög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Csoport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Szabadkézi sokszög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Szabadkézi sokszög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Szabadkézi sokszög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Szabadkézi sokszög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Szabadkézi sokszög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Szabadkézi sokszög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Szabadkézi sokszög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Szabadkézi sokszög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Szabadkézi sokszög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Szabadkézi sokszög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Szabadkézi sokszög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Szabadkézi sokszög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Szabadkézi sokszög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Szabadkézi sokszög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Szabadkézi sokszög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Szabadkézi sokszög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Szabadkézi sokszög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Szabadkézi sokszög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Szabadkézi sokszög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Szabadkézi sokszög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Szabadkézi sokszög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Szabadkézi sokszög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Szabadkézi sokszög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Szabadkézi sokszög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Szabadkézi sokszög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Szabadkézi sokszög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Szabadkézi sokszög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Szabadkézi sokszög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Szabadkézi sokszög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Szabadkézi sokszög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Szabadkézi sokszög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Szabadkézi sokszög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Szabadkézi sokszög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Szabadkézi sokszög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Szabadkézi sokszög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Szabadkézi sokszög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Szabadkézi sokszög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Szabadkézi sokszög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Szabadkézi sokszög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Szabadkézi sokszög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Szabadkézi sokszög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Szabadkézi sokszög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Szabadkézi sokszög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Szabadkézi sokszög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Szabadkézi sokszög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Szabadkézi sokszög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Szabadkézi sokszög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Szabadkézi sokszög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Szabadkézi sokszög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Szabadkézi sokszög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Szabadkézi sokszög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Szabadkézi sokszög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Szabadkézi sokszög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Szabadkézi sokszög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Szabadkézi sokszög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Szabadkézi sokszög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Szabadkézi sokszög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Szabadkézi sokszög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Szabadkézi sokszög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Szabadkézi sokszög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Szabadkézi sokszög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Szabadkézi sokszög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Szabadkézi sokszög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Szabadkézi sokszög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Szabadkézi sokszög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Szabadkézi sokszög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Szabadkézi sokszög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Szabadkézi sokszög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Szabadkézi sokszög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Szabadkézi sokszög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Szabadkézi sokszög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Szabadkézi sokszög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Szabadkézi sokszög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Szabadkézi sokszög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Csoport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Csoport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Szabadkézi sokszög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Szabadkézi sokszög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Szabadkézi sokszög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Szabadkézi sokszög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Szabadkézi sokszög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Szabadkézi sokszög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Szabadkézi sokszög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Szabadkézi sokszög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Szabadkézi sokszög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Szabadkézi sokszög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Szabadkézi sokszög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Szabadkézi sokszög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Szabadkézi sokszög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Szabadkézi sokszög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Szabadkézi sokszög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Szabadkézi sokszög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Szabadkézi sokszög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Szabadkézi sokszög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Szabadkézi sokszög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Szabadkézi sokszög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Szabadkézi sokszög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Szabadkézi sokszög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Szabadkézi sokszög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Szabadkézi sokszög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Szabadkézi sokszög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Szabadkézi sokszög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Szabadkézi sokszög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Szabadkézi sokszög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Szabadkézi sokszög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Szabadkézi sokszög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Szabadkézi sokszög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Szabadkézi sokszög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Szabadkézi sokszög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Szabadkézi sokszög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Szabadkézi sokszög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Szabadkézi sokszög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Szabadkézi sokszög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Szabadkézi sokszög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Szabadkézi sokszög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Szabadkézi sokszög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Szabadkézi sokszög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Szabadkézi sokszög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Szabadkézi sokszög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Szabadkézi sokszög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Szabadkézi sokszög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Szabadkézi sokszög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Szabadkézi sokszög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Szabadkézi sokszög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Szabadkézi sokszög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Szabadkézi sokszög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Szabadkézi sokszög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Szabadkézi sokszög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Szabadkézi sokszög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Szabadkézi sokszög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Szabadkézi sokszög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Szabadkézi sokszög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Szabadkézi sokszög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Szabadkézi sokszög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Szabadkézi sokszög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Szabadkézi sokszög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Szabadkézi sokszög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Szabadkézi sokszög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Szabadkézi sokszög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Szabadkézi sokszög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Szabadkézi sokszög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Szabadkézi sokszög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Szabadkézi sokszög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Szabadkézi sokszög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Szabadkézi sokszög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Szabadkézi sokszög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Szabadkézi sokszög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Szabadkézi sokszög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Szabadkézi sokszög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Szabadkézi sokszög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Csoport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Szabadkézi sokszög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Szabadkézi sokszög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Szabadkézi sokszög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Szabadkézi sokszög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Szabadkézi sokszög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Szabadkézi sokszög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Szabadkézi sokszög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Szabadkézi sokszög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Szabadkézi sokszög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Szabadkézi sokszög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Szabadkézi sokszög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Szabadkézi sokszög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Szabadkézi sokszög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Szabadkézi sokszög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Szabadkézi sokszög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Szabadkézi sokszög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Szabadkézi sokszög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Szabadkézi sokszög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Szabadkézi sokszög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Szabadkézi sokszög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Szabadkézi sokszög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Szabadkézi sokszög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Szabadkézi sokszög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Szabadkézi sokszög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Szabadkézi sokszög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Szabadkézi sokszög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Szabadkézi sokszög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Szabadkézi sokszög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Szabadkézi sokszög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Szabadkézi sokszög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Szabadkézi sokszög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Szabadkézi sokszög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Szabadkézi sokszög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Szabadkézi sokszög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Szabadkézi sokszög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Szabadkézi sokszög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Szabadkézi sokszög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Szabadkézi sokszög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Szabadkézi sokszög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Szabadkézi sokszög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Szabadkézi sokszög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Szabadkézi sokszög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Szabadkézi sokszög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Szabadkézi sokszög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Szabadkézi sokszög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Szabadkézi sokszög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Szabadkézi sokszög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Szabadkézi sokszög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Szabadkézi sokszög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Szabadkézi sokszög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Szabadkézi sokszög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Szabadkézi sokszög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Szabadkézi sokszög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Szabadkézi sokszög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Szabadkézi sokszög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Szabadkézi sokszög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Szabadkézi sokszög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Szabadkézi sokszög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Szabadkézi sokszög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Szabadkézi sokszög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Szabadkézi sokszög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Szabadkézi sokszög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Szabadkézi sokszög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Szabadkézi sokszög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Szabadkézi sokszög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Szabadkézi sokszög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Szabadkézi sokszög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Szabadkézi sokszög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Szabadkézi sokszög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Szabadkézi sokszög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Szabadkézi sokszög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Szabadkézi sokszög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Szabadkézi sokszög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Szabadkézi sokszög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A38D25-2C33-420E-83E6-84FCB1291E7C}" type="datetime1">
              <a:rPr lang="hu-HU" noProof="0" smtClean="0"/>
              <a:t>2023. 05. 14.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Kép helye 2" descr="Üres helyőrző kép hozzáadásához. Kattintson a helyőrzőre, és jelölje ki a hozzáadni kívánt képet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grpSp>
        <p:nvGrpSpPr>
          <p:cNvPr id="614" name="szegély" descr="Mező ábra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Csoport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Csoport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Szabadkézi sokszög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Szabadkézi sokszög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Szabadkézi sokszög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Szabadkézi sokszög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Szabadkézi sokszög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Szabadkézi sokszög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Szabadkézi sokszög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Szabadkézi sokszög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Szabadkézi sokszög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Szabadkézi sokszög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Szabadkézi sokszög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Szabadkézi sokszög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Szabadkézi sokszög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Szabadkézi sokszög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Szabadkézi sokszög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Szabadkézi sokszög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Szabadkézi sokszög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Szabadkézi sokszög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Szabadkézi sokszög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Szabadkézi sokszög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Szabadkézi sokszög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Szabadkézi sokszög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Szabadkézi sokszög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Szabadkézi sokszög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Szabadkézi sokszög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Szabadkézi sokszög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Szabadkézi sokszög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Szabadkézi sokszög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Szabadkézi sokszög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Szabadkézi sokszög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Szabadkézi sokszög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Szabadkézi sokszög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Szabadkézi sokszög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Szabadkézi sokszög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Szabadkézi sokszög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Szabadkézi sokszög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Szabadkézi sokszög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Szabadkézi sokszög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Szabadkézi sokszög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Szabadkézi sokszög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Szabadkézi sokszög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Szabadkézi sokszög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Szabadkézi sokszög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Szabadkézi sokszög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Szabadkézi sokszög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Szabadkézi sokszög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Szabadkézi sokszög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Szabadkézi sokszög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Szabadkézi sokszög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Szabadkézi sokszög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Szabadkézi sokszög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Szabadkézi sokszög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Szabadkézi sokszög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Szabadkézi sokszög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Szabadkézi sokszög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Szabadkézi sokszög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Szabadkézi sokszög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Szabadkézi sokszög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Szabadkézi sokszög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Szabadkézi sokszög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Szabadkézi sokszög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Szabadkézi sokszög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Szabadkézi sokszög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Szabadkézi sokszög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Szabadkézi sokszög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Szabadkézi sokszög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Szabadkézi sokszög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Szabadkézi sokszög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Szabadkézi sokszög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Szabadkézi sokszög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Szabadkézi sokszög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Szabadkézi sokszög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Szabadkézi sokszög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Szabadkézi sokszög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Csoport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Szabadkézi sokszög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Szabadkézi sokszög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Szabadkézi sokszög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Szabadkézi sokszög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Szabadkézi sokszög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Szabadkézi sokszög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Szabadkézi sokszög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Szabadkézi sokszög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Szabadkézi sokszög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Szabadkézi sokszög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Szabadkézi sokszög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Szabadkézi sokszög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Szabadkézi sokszög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Szabadkézi sokszög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Szabadkézi sokszög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Szabadkézi sokszög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Szabadkézi sokszög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Szabadkézi sokszög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Szabadkézi sokszög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Szabadkézi sokszög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Szabadkézi sokszög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Szabadkézi sokszög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Szabadkézi sokszög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Szabadkézi sokszög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Szabadkézi sokszög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Szabadkézi sokszög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Szabadkézi sokszög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Szabadkézi sokszög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Szabadkézi sokszög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Szabadkézi sokszög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Szabadkézi sokszög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Szabadkézi sokszög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Szabadkézi sokszög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Szabadkézi sokszög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Szabadkézi sokszög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Szabadkézi sokszög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Szabadkézi sokszög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Szabadkézi sokszög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Szabadkézi sokszög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Szabadkézi sokszög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Szabadkézi sokszög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Szabadkézi sokszög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Szabadkézi sokszög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Szabadkézi sokszög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Szabadkézi sokszög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Szabadkézi sokszög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Szabadkézi sokszög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Szabadkézi sokszög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Szabadkézi sokszög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Szabadkézi sokszög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Szabadkézi sokszög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Szabadkézi sokszög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Szabadkézi sokszög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Szabadkézi sokszög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Szabadkézi sokszög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Szabadkézi sokszög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Szabadkézi sokszög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Szabadkézi sokszög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Szabadkézi sokszög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Szabadkézi sokszög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Szabadkézi sokszög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Szabadkézi sokszög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Szabadkézi sokszög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Szabadkézi sokszög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Szabadkézi sokszög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Szabadkézi sokszög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Szabadkézi sokszög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Szabadkézi sokszög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Szabadkézi sokszög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Szabadkézi sokszög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Szabadkézi sokszög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Szabadkézi sokszög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Szabadkézi sokszög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Szabadkézi sokszög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Csoport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Csoport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Szabadkézi sokszög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Szabadkézi sokszög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Szabadkézi sokszög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Szabadkézi sokszög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Szabadkézi sokszög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Szabadkézi sokszög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Szabadkézi sokszög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Szabadkézi sokszög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Szabadkézi sokszög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Szabadkézi sokszög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Szabadkézi sokszög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Szabadkézi sokszög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Szabadkézi sokszög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Szabadkézi sokszög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Szabadkézi sokszög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Szabadkézi sokszög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Szabadkézi sokszög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Szabadkézi sokszög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Szabadkézi sokszög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Szabadkézi sokszög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Szabadkézi sokszög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Szabadkézi sokszög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Szabadkézi sokszög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Szabadkézi sokszög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Szabadkézi sokszög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Szabadkézi sokszög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Szabadkézi sokszög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Szabadkézi sokszög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Szabadkézi sokszög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Szabadkézi sokszög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Szabadkézi sokszög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Szabadkézi sokszög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Szabadkézi sokszög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Szabadkézi sokszög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Szabadkézi sokszög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Szabadkézi sokszög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Szabadkézi sokszög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Szabadkézi sokszög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Szabadkézi sokszög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Szabadkézi sokszög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Szabadkézi sokszög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Szabadkézi sokszög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Szabadkézi sokszög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Szabadkézi sokszög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Szabadkézi sokszög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Szabadkézi sokszög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Szabadkézi sokszög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Szabadkézi sokszög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Szabadkézi sokszög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Szabadkézi sokszög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Szabadkézi sokszög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Szabadkézi sokszög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Szabadkézi sokszög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Szabadkézi sokszög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Szabadkézi sokszög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Szabadkézi sokszög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Szabadkézi sokszög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Szabadkézi sokszög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Szabadkézi sokszög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Szabadkézi sokszög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Szabadkézi sokszög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Szabadkézi sokszög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Szabadkézi sokszög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Szabadkézi sokszög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Szabadkézi sokszög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Szabadkézi sokszög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Szabadkézi sokszög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Szabadkézi sokszög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Szabadkézi sokszög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Szabadkézi sokszög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Szabadkézi sokszög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Szabadkézi sokszög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Szabadkézi sokszög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Szabadkézi sokszög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Csoport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Szabadkézi sokszög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Szabadkézi sokszög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Szabadkézi sokszög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Szabadkézi sokszög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Szabadkézi sokszög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Szabadkézi sokszög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Szabadkézi sokszög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Szabadkézi sokszög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Szabadkézi sokszög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Szabadkézi sokszög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Szabadkézi sokszög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Szabadkézi sokszög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Szabadkézi sokszög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Szabadkézi sokszög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Szabadkézi sokszög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Szabadkézi sokszög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Szabadkézi sokszög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Szabadkézi sokszög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Szabadkézi sokszög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Szabadkézi sokszög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Szabadkézi sokszög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Szabadkézi sokszög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Szabadkézi sokszög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Szabadkézi sokszög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Szabadkézi sokszög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Szabadkézi sokszög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Szabadkézi sokszög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Szabadkézi sokszög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Szabadkézi sokszög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Szabadkézi sokszög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Szabadkézi sokszög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Szabadkézi sokszög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Szabadkézi sokszög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Szabadkézi sokszög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Szabadkézi sokszög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Szabadkézi sokszög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Szabadkézi sokszög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Szabadkézi sokszög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Szabadkézi sokszög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Szabadkézi sokszög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Szabadkézi sokszög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Szabadkézi sokszög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Szabadkézi sokszög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Szabadkézi sokszög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Szabadkézi sokszög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Szabadkézi sokszög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Szabadkézi sokszög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Szabadkézi sokszög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Szabadkézi sokszög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Szabadkézi sokszög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Szabadkézi sokszög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Szabadkézi sokszög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Szabadkézi sokszög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Szabadkézi sokszög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Szabadkézi sokszög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Szabadkézi sokszög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Szabadkézi sokszög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Szabadkézi sokszög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Szabadkézi sokszög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Szabadkézi sokszög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Szabadkézi sokszög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Szabadkézi sokszög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Szabadkézi sokszög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Szabadkézi sokszög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Szabadkézi sokszög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Szabadkézi sokszög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Szabadkézi sokszög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Szabadkézi sokszög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Szabadkézi sokszög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Szabadkézi sokszög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Szabadkézi sokszög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Szabadkézi sokszög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Szabadkézi sokszög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Szabadkézi sokszög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noProof="0"/>
              <a:t>Mintaszöveg szerkesztése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A4EEEA-69A3-4FEE-8C81-7577260E68E8}" type="datetime1">
              <a:rPr lang="hu-HU" noProof="0" smtClean="0"/>
              <a:t>2023. 05. 14.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bg1">
                <a:shade val="12000"/>
                <a:satMod val="240000"/>
              </a:schemeClr>
              <a:schemeClr val="bg1">
                <a:tint val="65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 trans="27000" intensity="8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-HU" noProof="0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82FC831-F778-4DAC-8459-6BD1061E5202}" type="datetime1">
              <a:rPr lang="hu-HU" noProof="0" smtClean="0"/>
              <a:t>2023. 05. 14.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duotone>
              <a:schemeClr val="bg1">
                <a:shade val="12000"/>
                <a:satMod val="240000"/>
              </a:schemeClr>
              <a:schemeClr val="bg1">
                <a:tint val="65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 trans="27000" intensity="8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277988" y="965472"/>
            <a:ext cx="10512152" cy="2667000"/>
          </a:xfrm>
        </p:spPr>
        <p:txBody>
          <a:bodyPr rtlCol="0"/>
          <a:lstStyle/>
          <a:p>
            <a:pPr rtl="0"/>
            <a:r>
              <a:rPr lang="hu-HU" sz="6600" dirty="0">
                <a:latin typeface="Baskerville Old Face" panose="02020602080505020303" pitchFamily="18" charset="0"/>
              </a:rPr>
              <a:t>Az Ember tragédiája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hu-HU" dirty="0"/>
              <a:t>Alcím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E929109-014C-4542-8FBB-CFF8F6E1E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55326">
            <a:off x="669244" y="4163253"/>
            <a:ext cx="2491507" cy="190743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0B5695C-83BC-4BB5-9FEE-88937DA2628A}"/>
              </a:ext>
            </a:extLst>
          </p:cNvPr>
          <p:cNvSpPr txBox="1"/>
          <p:nvPr/>
        </p:nvSpPr>
        <p:spPr>
          <a:xfrm>
            <a:off x="6454452" y="3860041"/>
            <a:ext cx="367240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2400" dirty="0"/>
              <a:t>Mad</a:t>
            </a:r>
            <a:r>
              <a:rPr lang="hu-HU" sz="2400" dirty="0">
                <a:latin typeface="Baskerville Old Face" panose="02020602080505020303" pitchFamily="18" charset="0"/>
              </a:rPr>
              <a:t>á</a:t>
            </a:r>
            <a:r>
              <a:rPr lang="hu-HU" sz="2400" dirty="0"/>
              <a:t>ch Imre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>
                <a:latin typeface="Arial Rounded MT Bold" panose="020F0704030504030204" pitchFamily="34" charset="0"/>
              </a:rPr>
              <a:t>Kezdetek</a:t>
            </a:r>
          </a:p>
        </p:txBody>
      </p:sp>
      <p:sp>
        <p:nvSpPr>
          <p:cNvPr id="14" name="Tartalom helye 13"/>
          <p:cNvSpPr>
            <a:spLocks noGrp="1"/>
          </p:cNvSpPr>
          <p:nvPr>
            <p:ph idx="1"/>
          </p:nvPr>
        </p:nvSpPr>
        <p:spPr>
          <a:xfrm>
            <a:off x="621804" y="1571142"/>
            <a:ext cx="4464496" cy="4267200"/>
          </a:xfrm>
          <a:solidFill>
            <a:schemeClr val="bg1">
              <a:lumMod val="95000"/>
              <a:lumOff val="5000"/>
            </a:schemeClr>
          </a:solidFill>
        </p:spPr>
        <p:txBody>
          <a:bodyPr rtlCol="0">
            <a:normAutofit lnSpcReduction="10000"/>
          </a:bodyPr>
          <a:lstStyle/>
          <a:p>
            <a:r>
              <a:rPr lang="hu-HU" sz="1400" dirty="0">
                <a:latin typeface="Bookman Old Style" panose="02050604050505020204" pitchFamily="18" charset="0"/>
              </a:rPr>
              <a:t>Ősbemutató: 1883. szeptember 21.  </a:t>
            </a:r>
          </a:p>
          <a:p>
            <a:pPr marL="0" indent="0">
              <a:buNone/>
            </a:pPr>
            <a:r>
              <a:rPr lang="hu-HU" sz="1400" dirty="0">
                <a:latin typeface="Bookman Old Style" panose="02050604050505020204" pitchFamily="18" charset="0"/>
              </a:rPr>
              <a:t>(Nemzeti Színház, Budapest, Magyarország)</a:t>
            </a:r>
          </a:p>
          <a:p>
            <a:r>
              <a:rPr lang="hu-HU" sz="1400" dirty="0" err="1">
                <a:latin typeface="Bookman Old Style" panose="02050604050505020204" pitchFamily="18" charset="0"/>
              </a:rPr>
              <a:t>Paulay</a:t>
            </a:r>
            <a:r>
              <a:rPr lang="hu-HU" sz="1400" dirty="0">
                <a:latin typeface="Bookman Old Style" panose="02050604050505020204" pitchFamily="18" charset="0"/>
              </a:rPr>
              <a:t> Ede rendezésében ekkor kezdte meg színpadi karrierjét a mű a Nemzeti Színházban és a magyar színpadokon.</a:t>
            </a:r>
          </a:p>
          <a:p>
            <a:r>
              <a:rPr lang="hu-HU" sz="1400" dirty="0">
                <a:latin typeface="Bookman Old Style" panose="02050604050505020204" pitchFamily="18" charset="0"/>
              </a:rPr>
              <a:t>Először Molnár György gondol a drámai költemény színrehozatalára.</a:t>
            </a:r>
          </a:p>
          <a:p>
            <a:endParaRPr lang="hu-HU" sz="1400" dirty="0">
              <a:latin typeface="Bookman Old Style" panose="02050604050505020204" pitchFamily="18" charset="0"/>
            </a:endParaRPr>
          </a:p>
          <a:p>
            <a:r>
              <a:rPr lang="hu-HU" sz="1400" dirty="0">
                <a:latin typeface="Bookman Old Style" panose="02050604050505020204" pitchFamily="18" charset="0"/>
              </a:rPr>
              <a:t> </a:t>
            </a:r>
            <a:r>
              <a:rPr lang="hu-HU" sz="1400" dirty="0" err="1">
                <a:latin typeface="Bookman Old Style" panose="02050604050505020204" pitchFamily="18" charset="0"/>
              </a:rPr>
              <a:t>Spannraft</a:t>
            </a:r>
            <a:r>
              <a:rPr lang="hu-HU" sz="1400" dirty="0">
                <a:latin typeface="Bookman Old Style" panose="02050604050505020204" pitchFamily="18" charset="0"/>
              </a:rPr>
              <a:t> és Hirsch díszletfestőkkel és díszlettervezőkkel tárgyalt. </a:t>
            </a:r>
          </a:p>
          <a:p>
            <a:r>
              <a:rPr lang="hu-HU" sz="1400" dirty="0">
                <a:latin typeface="Bookman Old Style" panose="02050604050505020204" pitchFamily="18" charset="0"/>
              </a:rPr>
              <a:t>Zenei szerkesztő:  Erkel Gyula.</a:t>
            </a:r>
          </a:p>
          <a:p>
            <a:r>
              <a:rPr lang="hu-HU" sz="1400" dirty="0">
                <a:latin typeface="Bookman Old Style" panose="02050604050505020204" pitchFamily="18" charset="0"/>
              </a:rPr>
              <a:t>Jászai Mari művésznő Feszty Árpád ás </a:t>
            </a:r>
            <a:r>
              <a:rPr lang="hu-HU" sz="1400" dirty="0" err="1">
                <a:latin typeface="Bookman Old Style" panose="02050604050505020204" pitchFamily="18" charset="0"/>
              </a:rPr>
              <a:t>Paczka</a:t>
            </a:r>
            <a:r>
              <a:rPr lang="hu-HU" sz="1400" dirty="0">
                <a:latin typeface="Bookman Old Style" panose="02050604050505020204" pitchFamily="18" charset="0"/>
              </a:rPr>
              <a:t> Ferenc segítségével maga tervezte a kosztümöket.</a:t>
            </a:r>
          </a:p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5374332" y="5589240"/>
            <a:ext cx="2880320" cy="67454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1400" dirty="0">
                <a:latin typeface="Baskerville Old Face" panose="02020602080505020303" pitchFamily="18" charset="0"/>
              </a:rPr>
              <a:t>Lucifer:  Gyenes László</a:t>
            </a:r>
          </a:p>
          <a:p>
            <a:pPr>
              <a:lnSpc>
                <a:spcPct val="90000"/>
              </a:lnSpc>
            </a:pPr>
            <a:r>
              <a:rPr lang="hu-HU" sz="1400" dirty="0">
                <a:latin typeface="Baskerville Old Face" panose="02020602080505020303" pitchFamily="18" charset="0"/>
              </a:rPr>
              <a:t>Éva:        Jászai Mari</a:t>
            </a:r>
          </a:p>
          <a:p>
            <a:pPr>
              <a:lnSpc>
                <a:spcPct val="90000"/>
              </a:lnSpc>
            </a:pPr>
            <a:r>
              <a:rPr lang="hu-HU" sz="1400" dirty="0">
                <a:latin typeface="Baskerville Old Face" panose="02020602080505020303" pitchFamily="18" charset="0"/>
              </a:rPr>
              <a:t>Ádám:    Nagy Imre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013276" y="476672"/>
            <a:ext cx="565313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1200" b="1" dirty="0">
                <a:latin typeface="Bookman Old Style" panose="02050604050505020204" pitchFamily="18" charset="0"/>
              </a:rPr>
              <a:t>Budapest Hírlap: </a:t>
            </a:r>
            <a:r>
              <a:rPr lang="hu-HU" sz="1200" dirty="0">
                <a:latin typeface="Bookman Old Style" panose="02050604050505020204" pitchFamily="18" charset="0"/>
              </a:rPr>
              <a:t>„</a:t>
            </a:r>
            <a:r>
              <a:rPr lang="hu-HU" sz="1200" i="1" dirty="0">
                <a:latin typeface="Bookman Old Style" panose="02050604050505020204" pitchFamily="18" charset="0"/>
              </a:rPr>
              <a:t>A tragédia előadásának tervét mindenki pesszimisztikusan ítéli meg. Szép, de merész elképzelésnek tartották az emberek a tragédia színpadra hozását.”</a:t>
            </a:r>
          </a:p>
          <a:p>
            <a:pPr>
              <a:lnSpc>
                <a:spcPct val="90000"/>
              </a:lnSpc>
            </a:pPr>
            <a:r>
              <a:rPr lang="hu-HU" sz="1200" b="1" dirty="0">
                <a:latin typeface="Bookman Old Style" panose="02050604050505020204" pitchFamily="18" charset="0"/>
              </a:rPr>
              <a:t>Váradi Antal:  </a:t>
            </a:r>
            <a:r>
              <a:rPr lang="hu-HU" sz="1200" i="1" dirty="0">
                <a:latin typeface="Bookman Old Style" panose="02050604050505020204" pitchFamily="18" charset="0"/>
              </a:rPr>
              <a:t>„A próbák el sem kezdődtek, de már javában folyt a háború, az intrika és a földalatti aknamunka háborúja.”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ACA696B-50ED-492C-AAEA-0584B75E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380" y="1684110"/>
            <a:ext cx="2715766" cy="362102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F2D6DDE-CACD-461B-9630-171BB5E97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732" y="2542121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 animBg="1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01409" y="620688"/>
            <a:ext cx="9143998" cy="1020762"/>
          </a:xfrm>
        </p:spPr>
        <p:txBody>
          <a:bodyPr rtlCol="0"/>
          <a:lstStyle/>
          <a:p>
            <a:pPr rtl="0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„ Újabb kor, újabb szemlélet és rendezés! ”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Hevesi Sándor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870276" y="2090849"/>
            <a:ext cx="5089793" cy="2373416"/>
          </a:xfrm>
          <a:solidFill>
            <a:schemeClr val="bg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1400" b="1" i="1" u="sng" dirty="0">
                <a:latin typeface="Bookman Old Style" panose="02050604050505020204" pitchFamily="18" charset="0"/>
              </a:rPr>
              <a:t>Legelső bemutató</a:t>
            </a:r>
            <a:r>
              <a:rPr lang="hu-HU" sz="1400" dirty="0">
                <a:latin typeface="Bookman Old Style" panose="02050604050505020204" pitchFamily="18" charset="0"/>
              </a:rPr>
              <a:t>: 1908.06.01.</a:t>
            </a:r>
          </a:p>
          <a:p>
            <a:pPr marL="0" indent="0">
              <a:buNone/>
            </a:pPr>
            <a:r>
              <a:rPr lang="hu-HU" sz="1400" dirty="0">
                <a:latin typeface="Bookman Old Style" panose="02050604050505020204" pitchFamily="18" charset="0"/>
              </a:rPr>
              <a:t>       (Népszínház-Vígopera, Budapest)</a:t>
            </a:r>
          </a:p>
          <a:p>
            <a:pPr marL="0" indent="0">
              <a:buNone/>
            </a:pPr>
            <a:r>
              <a:rPr lang="hu-HU" sz="1400" dirty="0">
                <a:latin typeface="Bookman Old Style" panose="02050604050505020204" pitchFamily="18" charset="0"/>
              </a:rPr>
              <a:t>Másodjára tizenöt év múlva 1923-ban rendezték meg  a darabot a Nemzeti Színházban, majd 1926-ban harmadszor, ugyanott.</a:t>
            </a:r>
          </a:p>
          <a:p>
            <a:pPr marL="0" indent="0">
              <a:buNone/>
            </a:pPr>
            <a:r>
              <a:rPr lang="hu-HU" sz="1200" i="1" dirty="0">
                <a:latin typeface="Bookman Old Style" panose="02050604050505020204" pitchFamily="18" charset="0"/>
              </a:rPr>
              <a:t>Oláh Gusztáv, díszlettervezőnek az előadáshoz készített díszlettervei tökéletesen igazodtak Hevesi értelmezéséhez.</a:t>
            </a:r>
          </a:p>
          <a:p>
            <a:pPr marL="0" indent="0">
              <a:buNone/>
            </a:pPr>
            <a:endParaRPr lang="hu-HU" sz="1200" i="1" dirty="0">
              <a:latin typeface="Bookman Old Style" panose="020506040505050202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078188" y="4767151"/>
            <a:ext cx="6867219" cy="16019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1400" dirty="0">
                <a:sym typeface="Wingdings" panose="05000000000000000000" pitchFamily="2" charset="2"/>
              </a:rPr>
              <a:t>   </a:t>
            </a:r>
            <a:r>
              <a:rPr lang="hu-HU" sz="1400" b="1" u="sng" dirty="0">
                <a:latin typeface="Baskerville Old Face" panose="02020602080505020303" pitchFamily="18" charset="0"/>
              </a:rPr>
              <a:t>Rendező:</a:t>
            </a:r>
            <a:r>
              <a:rPr lang="hu-HU" sz="1400" dirty="0">
                <a:latin typeface="Baskerville Old Face" panose="02020602080505020303" pitchFamily="18" charset="0"/>
              </a:rPr>
              <a:t>  Hevesi Sándor  (1873-1939)</a:t>
            </a:r>
          </a:p>
          <a:p>
            <a:pPr>
              <a:lnSpc>
                <a:spcPct val="90000"/>
              </a:lnSpc>
            </a:pPr>
            <a:r>
              <a:rPr lang="hu-HU" sz="1400" dirty="0">
                <a:latin typeface="Baskerville Old Face" panose="02020602080505020303" pitchFamily="18" charset="0"/>
                <a:sym typeface="Wingdings" panose="05000000000000000000" pitchFamily="2" charset="2"/>
              </a:rPr>
              <a:t>   R</a:t>
            </a:r>
            <a:r>
              <a:rPr lang="hu-HU" sz="1400" dirty="0">
                <a:latin typeface="Baskerville Old Face" panose="02020602080505020303" pitchFamily="18" charset="0"/>
              </a:rPr>
              <a:t>endezése először még a </a:t>
            </a:r>
            <a:r>
              <a:rPr lang="hu-HU" sz="1400" dirty="0" err="1">
                <a:latin typeface="Baskerville Old Face" panose="02020602080505020303" pitchFamily="18" charset="0"/>
              </a:rPr>
              <a:t>Paulay</a:t>
            </a:r>
            <a:r>
              <a:rPr lang="hu-HU" sz="1400" dirty="0">
                <a:latin typeface="Baskerville Old Face" panose="02020602080505020303" pitchFamily="18" charset="0"/>
              </a:rPr>
              <a:t>-féle alapra volt építve, második alkalommal már misztérium-színpadra vitte a tragédiát.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n"/>
            </a:pPr>
            <a:r>
              <a:rPr lang="hu-HU" sz="1400" dirty="0">
                <a:latin typeface="Baskerville Old Face" panose="02020602080505020303" pitchFamily="18" charset="0"/>
              </a:rPr>
              <a:t>Ádám, és nem Lucifer, alakjára teszi a nagyobb hangsúlyt, aki újabb és újabb eszméktől lelkesülten, majd kiábrándulva halad végig az emberiség történelmén.</a:t>
            </a:r>
          </a:p>
          <a:p>
            <a:pPr>
              <a:lnSpc>
                <a:spcPct val="90000"/>
              </a:lnSpc>
            </a:pPr>
            <a:r>
              <a:rPr lang="hu-HU" sz="1400" dirty="0">
                <a:latin typeface="Baskerville Old Face" panose="02020602080505020303" pitchFamily="18" charset="0"/>
                <a:sym typeface="Wingdings" panose="05000000000000000000" pitchFamily="2" charset="2"/>
              </a:rPr>
              <a:t>  </a:t>
            </a:r>
            <a:r>
              <a:rPr lang="hu-HU" sz="1400" dirty="0">
                <a:latin typeface="Baskerville Old Face" panose="02020602080505020303" pitchFamily="18" charset="0"/>
              </a:rPr>
              <a:t>Hevesi olvasatában Madách műve az Istentől elhajló és a hozzá visszatérő ember hatalmas küzdelmét mutatja be.</a:t>
            </a:r>
          </a:p>
          <a:p>
            <a:pPr>
              <a:lnSpc>
                <a:spcPct val="90000"/>
              </a:lnSpc>
            </a:pPr>
            <a:endParaRPr lang="hu-HU" sz="11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C3D69F6-6408-4EA2-9C1D-7E2A3548D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1693726"/>
            <a:ext cx="3384376" cy="465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66FD2BDA-4C11-4139-A577-89E58CE47E8D}"/>
              </a:ext>
            </a:extLst>
          </p:cNvPr>
          <p:cNvSpPr txBox="1"/>
          <p:nvPr/>
        </p:nvSpPr>
        <p:spPr>
          <a:xfrm>
            <a:off x="5086300" y="4509120"/>
            <a:ext cx="5688632" cy="13388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u-HU" b="1" dirty="0"/>
              <a:t>Hevesi a három főszerepet több színészre osztotta:</a:t>
            </a:r>
          </a:p>
          <a:p>
            <a:pPr>
              <a:lnSpc>
                <a:spcPct val="90000"/>
              </a:lnSpc>
            </a:pPr>
            <a:r>
              <a:rPr lang="hu-HU" sz="2400" b="1" u="sng" dirty="0"/>
              <a:t> </a:t>
            </a:r>
            <a:r>
              <a:rPr lang="hu-HU" sz="1200" b="1" u="sng" dirty="0"/>
              <a:t>Ádám:</a:t>
            </a:r>
            <a:r>
              <a:rPr lang="hu-HU" sz="1200" dirty="0"/>
              <a:t>  </a:t>
            </a:r>
            <a:r>
              <a:rPr lang="hu-HU" sz="1200" dirty="0" err="1"/>
              <a:t>Ódry</a:t>
            </a:r>
            <a:r>
              <a:rPr lang="hu-HU" sz="1200" dirty="0"/>
              <a:t> Árpád, Bakó László, Kiss Ferenc </a:t>
            </a:r>
          </a:p>
          <a:p>
            <a:pPr>
              <a:lnSpc>
                <a:spcPct val="90000"/>
              </a:lnSpc>
            </a:pPr>
            <a:r>
              <a:rPr lang="hu-HU" sz="1200" dirty="0"/>
              <a:t>  </a:t>
            </a:r>
            <a:r>
              <a:rPr lang="hu-HU" sz="1200" b="1" u="sng" dirty="0"/>
              <a:t>Éva:   </a:t>
            </a:r>
            <a:r>
              <a:rPr lang="hu-HU" sz="1200" dirty="0" err="1"/>
              <a:t>Paulay</a:t>
            </a:r>
            <a:r>
              <a:rPr lang="hu-HU" sz="1200" dirty="0"/>
              <a:t> Erzsi, </a:t>
            </a:r>
            <a:r>
              <a:rPr lang="hu-HU" sz="1200" dirty="0" err="1"/>
              <a:t>Hettyei</a:t>
            </a:r>
            <a:r>
              <a:rPr lang="hu-HU" sz="1200" dirty="0"/>
              <a:t> Aranka és Cs. Aczél Ilona </a:t>
            </a:r>
          </a:p>
          <a:p>
            <a:pPr>
              <a:lnSpc>
                <a:spcPct val="90000"/>
              </a:lnSpc>
            </a:pPr>
            <a:r>
              <a:rPr lang="hu-HU" sz="1200" dirty="0"/>
              <a:t>  </a:t>
            </a:r>
            <a:r>
              <a:rPr lang="hu-HU" sz="1200" b="1" u="sng" dirty="0"/>
              <a:t>Lucifer:</a:t>
            </a:r>
            <a:r>
              <a:rPr lang="hu-HU" sz="1200" dirty="0"/>
              <a:t> Gyenes László alakította, aki már a négy évtizeddel előtti az ősbemutatón is ebben a szerepben lépett fel, amit halála után Pethes Imre, majd Kürti József, Nagy Adorján és Sugár Károly vettek át.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D6E6BD9-E31C-4868-BCEE-BFE7D9BC1CA2}"/>
              </a:ext>
            </a:extLst>
          </p:cNvPr>
          <p:cNvSpPr txBox="1"/>
          <p:nvPr/>
        </p:nvSpPr>
        <p:spPr>
          <a:xfrm>
            <a:off x="693813" y="792893"/>
            <a:ext cx="2880320" cy="527221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1400" dirty="0">
                <a:latin typeface="Arial Black" panose="020B0A04020102020204" pitchFamily="34" charset="0"/>
              </a:rPr>
              <a:t>Hevesi Sándor:</a:t>
            </a:r>
          </a:p>
          <a:p>
            <a:pPr>
              <a:lnSpc>
                <a:spcPct val="90000"/>
              </a:lnSpc>
            </a:pPr>
            <a:endParaRPr lang="hu-H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„ A régi magyar irodalomnak minden színpadi értéke a Nemzeti Színház játékrendjére kerüljön, s ott lehetőleg meg is maradjon, ennek föltételei vannak, amelyeknek eleget kell tennünk.”</a:t>
            </a:r>
          </a:p>
          <a:p>
            <a:pPr>
              <a:lnSpc>
                <a:spcPct val="90000"/>
              </a:lnSpc>
            </a:pPr>
            <a:endParaRPr lang="hu-HU" sz="1200" dirty="0">
              <a:latin typeface="Arial Black" panose="020B0A04020102020204" pitchFamily="34" charset="0"/>
            </a:endParaRPr>
          </a:p>
          <a:p>
            <a:pPr>
              <a:lnSpc>
                <a:spcPct val="90000"/>
              </a:lnSpc>
            </a:pPr>
            <a:endParaRPr lang="hu-HU" sz="1200" dirty="0">
              <a:latin typeface="Arial Black" panose="020B0A04020102020204" pitchFamily="34" charset="0"/>
            </a:endParaRPr>
          </a:p>
          <a:p>
            <a:pPr>
              <a:lnSpc>
                <a:spcPct val="90000"/>
              </a:lnSpc>
            </a:pPr>
            <a:r>
              <a:rPr lang="hu-HU" sz="1200" dirty="0">
                <a:latin typeface="Arial Black" panose="020B0A04020102020204" pitchFamily="34" charset="0"/>
              </a:rPr>
              <a:t>BUDAPEST HÍRLAP:</a:t>
            </a:r>
          </a:p>
          <a:p>
            <a:pPr>
              <a:lnSpc>
                <a:spcPct val="90000"/>
              </a:lnSpc>
            </a:pPr>
            <a:endParaRPr lang="hu-HU" sz="1200" dirty="0">
              <a:latin typeface="Arial Black" panose="020B0A04020102020204" pitchFamily="34" charset="0"/>
            </a:endParaRPr>
          </a:p>
          <a:p>
            <a:pPr>
              <a:lnSpc>
                <a:spcPct val="90000"/>
              </a:lnSpc>
            </a:pP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„ Hogy lám jó Hevesi Sándor (bizonyosan ő) sokat és lelkesen dolgozott a mai estén. Amit tudott volna, azt persze nem csinálhatta meg mind. Lelket öntött a szcenikába, a színes papírosba, a süllyesztőbe, az automatába, a kosztümbe, a néma csoportba. S az emberekbe nem tudott lelket önteni, holott az ember lelkes lény állítólag.”</a:t>
            </a:r>
          </a:p>
          <a:p>
            <a:pPr>
              <a:lnSpc>
                <a:spcPct val="90000"/>
              </a:lnSpc>
            </a:pPr>
            <a:endParaRPr lang="hu-H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„Egyes szereplők játékát nem lehetett egységes stílusba olvasztani.”</a:t>
            </a:r>
          </a:p>
          <a:p>
            <a:pPr>
              <a:lnSpc>
                <a:spcPct val="90000"/>
              </a:lnSpc>
            </a:pPr>
            <a:endParaRPr lang="hu-H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„ Azok, akik dicsérték az előadást, az újítás minden részletét üdvözölték, akik elmarasztalták, a mű szellemének meghamísításaként értékelték a modern köntösben előadott Tragédiát. ”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F87A132-C8FB-42F5-AED8-86846831A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42" y="1502983"/>
            <a:ext cx="3228163" cy="212609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A3CBE44-FBFF-4FFE-9911-DE4D14B88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960" y="963038"/>
            <a:ext cx="2274115" cy="303215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52E8BAA-B207-4760-B5DF-4CC28F2B0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704" y="792893"/>
            <a:ext cx="2401724" cy="320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4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3812" y="4737821"/>
            <a:ext cx="10801200" cy="1020762"/>
          </a:xfrm>
        </p:spPr>
        <p:txBody>
          <a:bodyPr rtlCol="0">
            <a:normAutofit/>
          </a:bodyPr>
          <a:lstStyle/>
          <a:p>
            <a:pPr algn="ctr"/>
            <a:r>
              <a:rPr lang="hu-HU" sz="2000" dirty="0">
                <a:latin typeface="Arial Black" panose="020B0A04020102020204" pitchFamily="34" charset="0"/>
              </a:rPr>
              <a:t>„ A nagy műveket, mint Az ember tragédiája, a színpadnak minduntalan újra meg újra meg kell hódítani! ” Horváth Árpád</a:t>
            </a:r>
            <a:br>
              <a:rPr lang="hu-HU" sz="2000" dirty="0">
                <a:latin typeface="Arial Black" panose="020B0A04020102020204" pitchFamily="34" charset="0"/>
              </a:rPr>
            </a:br>
            <a:endParaRPr lang="hu-HU" sz="2000" dirty="0">
              <a:latin typeface="Arial Black" panose="020B0A04020102020204" pitchFamily="34" charset="0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>
          <a:xfrm>
            <a:off x="693812" y="766621"/>
            <a:ext cx="2880320" cy="3781586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r>
              <a:rPr lang="hu-HU" sz="1600" dirty="0">
                <a:latin typeface="Arial Black" panose="020B0A04020102020204" pitchFamily="34" charset="0"/>
              </a:rPr>
              <a:t>Bemutató: 1932.01.12 Nemzeti Színház</a:t>
            </a:r>
          </a:p>
          <a:p>
            <a:pPr marL="0" indent="0">
              <a:buNone/>
            </a:pPr>
            <a:r>
              <a:rPr lang="hu-HU" sz="1600" dirty="0">
                <a:latin typeface="Arial Black" panose="020B0A04020102020204" pitchFamily="34" charset="0"/>
              </a:rPr>
              <a:t> 1934.01.19 – én adták elő másodjára.</a:t>
            </a:r>
            <a:endParaRPr lang="hu-HU" sz="1900" dirty="0"/>
          </a:p>
          <a:p>
            <a:r>
              <a:rPr lang="hu-HU" sz="1900" b="1" i="1" dirty="0"/>
              <a:t>Rendező:  </a:t>
            </a:r>
            <a:r>
              <a:rPr lang="hu-HU" sz="1900" dirty="0"/>
              <a:t>Horváth Árpád - színházi rendező, kritikus. </a:t>
            </a:r>
          </a:p>
          <a:p>
            <a:r>
              <a:rPr lang="hu-HU" sz="1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Jelmeztervező:</a:t>
            </a:r>
            <a:r>
              <a:rPr lang="hu-HU" sz="1900" dirty="0"/>
              <a:t>  </a:t>
            </a:r>
            <a:r>
              <a:rPr lang="hu-HU" sz="1900" dirty="0" err="1"/>
              <a:t>Nagyajtai</a:t>
            </a:r>
            <a:r>
              <a:rPr lang="hu-HU" sz="1900" dirty="0"/>
              <a:t> Teréz</a:t>
            </a:r>
          </a:p>
          <a:p>
            <a:r>
              <a:rPr lang="hu-HU" sz="1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Díszlet:  </a:t>
            </a:r>
            <a:r>
              <a:rPr lang="hu-HU" sz="1900" dirty="0"/>
              <a:t> Upor Tibor</a:t>
            </a:r>
          </a:p>
          <a:p>
            <a:endParaRPr lang="hu-HU" dirty="0"/>
          </a:p>
          <a:p>
            <a:endParaRPr lang="hu-HU" dirty="0"/>
          </a:p>
          <a:p>
            <a:pPr rtl="0"/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6598468" y="1628800"/>
            <a:ext cx="5256584" cy="16435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1600" dirty="0"/>
              <a:t>„Játékuk a jó Nemzeti-színházi átlagot jelenti, de nem ad egyenértékűt a költő filozófiai és lírai mélységével. </a:t>
            </a:r>
          </a:p>
          <a:p>
            <a:pPr>
              <a:lnSpc>
                <a:spcPct val="90000"/>
              </a:lnSpc>
            </a:pPr>
            <a:r>
              <a:rPr lang="hu-HU" sz="1600" dirty="0"/>
              <a:t>A színészek képességeik legjavát viszik játékukba, de nem tudják elfeledtetni, hogy a drámai hangnemben nincsenek a színháznak nagyszabású és szélesen kilendülő egyéniségei. Horváth Árpád fantáziája és Upor díszlettervező ízlése itt teljes sikert ér el.” (korabeli kritika)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9389168" y="5948197"/>
            <a:ext cx="2465884" cy="6740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1400" dirty="0"/>
              <a:t>Éva: </a:t>
            </a:r>
            <a:r>
              <a:rPr lang="hu-HU" sz="1400" dirty="0" err="1"/>
              <a:t>Tasnády</a:t>
            </a:r>
            <a:r>
              <a:rPr lang="hu-HU" sz="1400" dirty="0"/>
              <a:t> Ilona</a:t>
            </a:r>
          </a:p>
          <a:p>
            <a:pPr>
              <a:lnSpc>
                <a:spcPct val="90000"/>
              </a:lnSpc>
            </a:pPr>
            <a:r>
              <a:rPr lang="hu-HU" sz="1400" dirty="0"/>
              <a:t>Ádám: Abonyi Géza,</a:t>
            </a:r>
          </a:p>
          <a:p>
            <a:pPr>
              <a:lnSpc>
                <a:spcPct val="90000"/>
              </a:lnSpc>
            </a:pPr>
            <a:r>
              <a:rPr lang="hu-HU" sz="1400" dirty="0"/>
              <a:t>Lucifer: Timár József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E07512C-F298-4015-9E63-CAF25ED97332}"/>
              </a:ext>
            </a:extLst>
          </p:cNvPr>
          <p:cNvSpPr txBox="1"/>
          <p:nvPr/>
        </p:nvSpPr>
        <p:spPr>
          <a:xfrm>
            <a:off x="6526460" y="572787"/>
            <a:ext cx="511256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1400" i="1" dirty="0">
                <a:latin typeface="Arial Black" panose="020B0A04020102020204" pitchFamily="34" charset="0"/>
              </a:rPr>
              <a:t>„ Az egész előadás a realisztikus síkon mozog, de észrevehető lépésekkel a stilizálás felé ebben az időben párhuzamosan  felhasználja a szavalókórus modern módszerét. „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12C9701-955A-43E6-9AC1-984F2C7F8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944" y="1099417"/>
            <a:ext cx="2093341" cy="294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animBg="1"/>
      <p:bldP spid="7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30847A-226E-4C0F-99D6-A7454EE8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645833"/>
            <a:ext cx="9143998" cy="1020762"/>
          </a:xfrm>
        </p:spPr>
        <p:txBody>
          <a:bodyPr/>
          <a:lstStyle/>
          <a:p>
            <a:r>
              <a:rPr lang="hu-HU" sz="2800" dirty="0"/>
              <a:t>„ A dráma igazi élete a színpadon kezdődik.”</a:t>
            </a:r>
            <a:br>
              <a:rPr lang="hu-HU" sz="2800" dirty="0"/>
            </a:br>
            <a:r>
              <a:rPr lang="hu-HU" sz="2800" dirty="0"/>
              <a:t>Németh Antal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522B67D-5EFC-4410-94E7-75D03AC11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100" y="2441403"/>
            <a:ext cx="4716000" cy="211921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hu-HU" sz="1600" dirty="0"/>
              <a:t>Rendező:  Németh Antal  </a:t>
            </a:r>
          </a:p>
          <a:p>
            <a:r>
              <a:rPr lang="hu-HU" sz="1600" dirty="0"/>
              <a:t>1937.10.21-én mutatta be Az ember tragédiája című művet, amelyet</a:t>
            </a:r>
          </a:p>
          <a:p>
            <a:pPr marL="0" indent="0">
              <a:buNone/>
            </a:pPr>
            <a:r>
              <a:rPr lang="hu-HU" sz="1600" dirty="0"/>
              <a:t> később még 1939, 1941, 1942 folyamán is bemutattak.</a:t>
            </a:r>
          </a:p>
          <a:p>
            <a:pPr marL="0" indent="0">
              <a:buNone/>
            </a:pPr>
            <a:r>
              <a:rPr lang="hu-HU" sz="1600" dirty="0"/>
              <a:t>( Nemzeti Színház)</a:t>
            </a:r>
          </a:p>
          <a:p>
            <a:pPr marL="0" indent="0">
              <a:buNone/>
            </a:pPr>
            <a:r>
              <a:rPr lang="hu-HU" sz="1600" dirty="0"/>
              <a:t>Színpadképek: Horváth János és Varga Mátyás. </a:t>
            </a:r>
          </a:p>
          <a:p>
            <a:pPr marL="0" indent="0">
              <a:buNone/>
            </a:pPr>
            <a:endParaRPr lang="hu-HU" sz="1600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961F18E-9266-417C-839A-A918CFD52C2E}"/>
              </a:ext>
            </a:extLst>
          </p:cNvPr>
          <p:cNvSpPr txBox="1"/>
          <p:nvPr/>
        </p:nvSpPr>
        <p:spPr>
          <a:xfrm>
            <a:off x="2751335" y="4982719"/>
            <a:ext cx="5785529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2400" dirty="0"/>
              <a:t> </a:t>
            </a:r>
            <a:r>
              <a:rPr lang="hu-HU" sz="1400" b="1" i="1" dirty="0"/>
              <a:t>„Kevés színházművész pályáját kísérte annyi ellentétes vélemény, mint az övét. Kevés művészhez volt olyan kegyes és olyan kegyetlen a sors, mint őhozzá. Volt, amikor csak róla beszélt a színházi szakma. Szidták és csodálták.”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42FB4B9-5699-49D3-A650-7E02AC2CBE7C}"/>
              </a:ext>
            </a:extLst>
          </p:cNvPr>
          <p:cNvSpPr txBox="1"/>
          <p:nvPr/>
        </p:nvSpPr>
        <p:spPr>
          <a:xfrm>
            <a:off x="426615" y="2149312"/>
            <a:ext cx="2520280" cy="7571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1600" dirty="0">
                <a:latin typeface="Arial Narrow" panose="020B0606020202030204" pitchFamily="34" charset="0"/>
              </a:rPr>
              <a:t>Ádám: </a:t>
            </a:r>
            <a:r>
              <a:rPr lang="hu-HU" sz="1600" dirty="0" err="1">
                <a:latin typeface="Arial Narrow" panose="020B0606020202030204" pitchFamily="34" charset="0"/>
              </a:rPr>
              <a:t>Lehotay</a:t>
            </a:r>
            <a:r>
              <a:rPr lang="hu-HU" sz="1600" dirty="0">
                <a:latin typeface="Arial Narrow" panose="020B0606020202030204" pitchFamily="34" charset="0"/>
              </a:rPr>
              <a:t> Árpád </a:t>
            </a:r>
          </a:p>
          <a:p>
            <a:pPr>
              <a:lnSpc>
                <a:spcPct val="90000"/>
              </a:lnSpc>
            </a:pPr>
            <a:r>
              <a:rPr lang="hu-HU" sz="1600" dirty="0">
                <a:latin typeface="Arial Narrow" panose="020B0606020202030204" pitchFamily="34" charset="0"/>
              </a:rPr>
              <a:t>Éva: Tőkés Anna </a:t>
            </a:r>
          </a:p>
          <a:p>
            <a:pPr>
              <a:lnSpc>
                <a:spcPct val="90000"/>
              </a:lnSpc>
            </a:pPr>
            <a:r>
              <a:rPr lang="hu-HU" sz="1600" dirty="0">
                <a:latin typeface="Arial Narrow" panose="020B0606020202030204" pitchFamily="34" charset="0"/>
              </a:rPr>
              <a:t>Lucifer: </a:t>
            </a:r>
            <a:r>
              <a:rPr lang="hu-HU" sz="1600" dirty="0" err="1">
                <a:latin typeface="Arial Narrow" panose="020B0606020202030204" pitchFamily="34" charset="0"/>
              </a:rPr>
              <a:t>Csortos</a:t>
            </a:r>
            <a:r>
              <a:rPr lang="hu-HU" sz="1600" dirty="0">
                <a:latin typeface="Arial Narrow" panose="020B0606020202030204" pitchFamily="34" charset="0"/>
              </a:rPr>
              <a:t> Gyula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A970020-22BA-4DB3-A527-5DE60224A4FE}"/>
              </a:ext>
            </a:extLst>
          </p:cNvPr>
          <p:cNvSpPr txBox="1"/>
          <p:nvPr/>
        </p:nvSpPr>
        <p:spPr>
          <a:xfrm>
            <a:off x="8542684" y="1844824"/>
            <a:ext cx="3500115" cy="108952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dirty="0">
                <a:latin typeface="Arial Narrow" panose="020B0606020202030204" pitchFamily="34" charset="0"/>
              </a:rPr>
              <a:t>„Kilencéves igazgatói és rendezői munkássága színházi kultúránk legnagyobb értékeihez tartozik. ”</a:t>
            </a:r>
          </a:p>
          <a:p>
            <a:pPr>
              <a:lnSpc>
                <a:spcPct val="90000"/>
              </a:lnSpc>
            </a:pPr>
            <a:r>
              <a:rPr lang="hu-HU" dirty="0">
                <a:latin typeface="Arial Narrow" panose="020B0606020202030204" pitchFamily="34" charset="0"/>
              </a:rPr>
              <a:t>(Lengyel György)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AC165A6-7EC8-425D-A060-AAE67B1F9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15" y="3161834"/>
            <a:ext cx="1743075" cy="23241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A30F750-17BE-4653-AE2F-C79707A62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740" y="3429000"/>
            <a:ext cx="2275243" cy="303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2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97AA79-FC35-4EF5-94D6-4FCBC3CFB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164637"/>
            <a:ext cx="8567934" cy="1020762"/>
          </a:xfrm>
        </p:spPr>
        <p:txBody>
          <a:bodyPr/>
          <a:lstStyle/>
          <a:p>
            <a:pPr algn="ctr"/>
            <a:r>
              <a:rPr lang="hu-HU" dirty="0">
                <a:latin typeface="Arial Black" panose="020B0A04020102020204" pitchFamily="34" charset="0"/>
              </a:rPr>
              <a:t>A rendezők elképzelései: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C1019ED-B968-4CD9-80EF-7811858F9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75" y="1371095"/>
            <a:ext cx="3875940" cy="1020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600" dirty="0">
                <a:latin typeface="Bahnschrift" panose="020B0502040204020203" pitchFamily="34" charset="0"/>
              </a:rPr>
              <a:t>Németh Antal - haláltánc:</a:t>
            </a:r>
          </a:p>
          <a:p>
            <a:pPr marL="0" indent="0">
              <a:buNone/>
            </a:pPr>
            <a:r>
              <a:rPr lang="hu-HU" sz="1500" i="1" dirty="0">
                <a:latin typeface="Bahnschrift" panose="020B0502040204020203" pitchFamily="34" charset="0"/>
              </a:rPr>
              <a:t>A csúcspont a londoni szín  – forgószínpad, expresszionista koreográfia </a:t>
            </a:r>
          </a:p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3B92FAA-77D7-43C2-AFCC-D7620EBE781D}"/>
              </a:ext>
            </a:extLst>
          </p:cNvPr>
          <p:cNvSpPr txBox="1"/>
          <p:nvPr/>
        </p:nvSpPr>
        <p:spPr>
          <a:xfrm>
            <a:off x="587228" y="2391857"/>
            <a:ext cx="5976664" cy="12557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1400" dirty="0">
                <a:latin typeface="Arial Rounded MT Bold" panose="020F0704030504030204" pitchFamily="34" charset="0"/>
              </a:rPr>
              <a:t>„...fortissimo zenére diadalmi táncot táncol a Halál a szakadatlanul forgó színpadon, végig a londoni vásáron, hullák és hullahegyek közt , míg meg nem pillantja az egyetlen élőt, a fátyolba burkolózott Évát, akiről szavai végén éles, fehér fény tépi le az utolsó leplet, hogy ott álljon diadalmas meztelenségében a Halált is legyőző örök Asszony.” (Németh Antal)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E0E0019-200A-4BC6-84CA-075CD26D3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822" y="4073228"/>
            <a:ext cx="2051660" cy="246199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ED09356-483E-4D2D-9C17-6CEE63E5B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547" y="3811867"/>
            <a:ext cx="2051660" cy="2784309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36F383A9-A71D-4A3F-BEA7-141654809D63}"/>
              </a:ext>
            </a:extLst>
          </p:cNvPr>
          <p:cNvSpPr txBox="1"/>
          <p:nvPr/>
        </p:nvSpPr>
        <p:spPr>
          <a:xfrm>
            <a:off x="587228" y="3846190"/>
            <a:ext cx="460851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1600" dirty="0" err="1"/>
              <a:t>Paulay</a:t>
            </a:r>
            <a:r>
              <a:rPr lang="hu-HU" sz="1600" dirty="0"/>
              <a:t> Ede – második felvonás, római szín: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26C1DE5-B626-4271-9233-6BC5E784E32B}"/>
              </a:ext>
            </a:extLst>
          </p:cNvPr>
          <p:cNvSpPr txBox="1"/>
          <p:nvPr/>
        </p:nvSpPr>
        <p:spPr>
          <a:xfrm>
            <a:off x="659236" y="4338799"/>
            <a:ext cx="5904656" cy="10618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1400" dirty="0">
                <a:latin typeface="Arial Black" panose="020B0A04020102020204" pitchFamily="34" charset="0"/>
              </a:rPr>
              <a:t>Festői fehér kasmír ruhában és piros bársonyszegéjű tógában feltűnést és kéjvágyat keltve lép ki ebben a római színben Éva. Ebben a képben jelenik meg Gyenes </a:t>
            </a:r>
            <a:r>
              <a:rPr lang="hu-HU" sz="1400" dirty="0" err="1">
                <a:latin typeface="Arial Black" panose="020B0A04020102020204" pitchFamily="34" charset="0"/>
              </a:rPr>
              <a:t>Milója</a:t>
            </a:r>
            <a:r>
              <a:rPr lang="hu-HU" sz="1400" dirty="0">
                <a:latin typeface="Arial Black" panose="020B0A04020102020204" pitchFamily="34" charset="0"/>
              </a:rPr>
              <a:t> aki néhány jól alkalmazott komikus vonással elevenebbé teszi a színpadon történő folyamatot.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BD8757DE-F241-411A-B705-73DEED20D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760" y="1293890"/>
            <a:ext cx="2211235" cy="21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8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6818729A-E7EA-4E5C-B8C2-EA94B9EC1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0" y="1412776"/>
            <a:ext cx="9406780" cy="552404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33773" y="1196752"/>
            <a:ext cx="9143998" cy="1020762"/>
          </a:xfrm>
        </p:spPr>
        <p:txBody>
          <a:bodyPr rtlCol="0"/>
          <a:lstStyle/>
          <a:p>
            <a:pPr rtl="0"/>
            <a:r>
              <a:rPr lang="hu-HU" dirty="0"/>
              <a:t> </a:t>
            </a:r>
            <a:r>
              <a:rPr lang="hu-HU" dirty="0">
                <a:latin typeface="Arial Black" panose="020B0A04020102020204" pitchFamily="34" charset="0"/>
              </a:rPr>
              <a:t>Köszönjük a figyelmet!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DF62579-E825-4CBE-91A5-8FFD66806938}"/>
              </a:ext>
            </a:extLst>
          </p:cNvPr>
          <p:cNvSpPr txBox="1"/>
          <p:nvPr/>
        </p:nvSpPr>
        <p:spPr>
          <a:xfrm>
            <a:off x="6526460" y="2636912"/>
            <a:ext cx="345638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Pataki teátristák csapata:</a:t>
            </a:r>
          </a:p>
          <a:p>
            <a:pPr>
              <a:lnSpc>
                <a:spcPct val="90000"/>
              </a:lnSpc>
            </a:pPr>
            <a:r>
              <a:rPr lang="hu-HU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Boldi, Panni, Balázs és Lea</a:t>
            </a:r>
          </a:p>
        </p:txBody>
      </p:sp>
    </p:spTree>
    <p:extLst>
      <p:ext uri="{BB962C8B-B14F-4D97-AF65-F5344CB8AC3E}">
        <p14:creationId xmlns:p14="http://schemas.microsoft.com/office/powerpoint/2010/main" val="2215894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ábla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75_TF02804846_TF02804846.potx" id="{CE152ABB-4FC1-4E07-BE13-525B9C646147}" vid="{FAB8E91B-AC12-4AFF-A512-88C71DB404BE}"/>
    </a:ext>
  </a:extLst>
</a:theme>
</file>

<file path=ppt/theme/theme2.xml><?xml version="1.0" encoding="utf-8"?>
<a:theme xmlns:a="http://schemas.openxmlformats.org/drawingml/2006/main" name="Office-téma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Táblás iskolai bemutató (szélesvásznú)</Template>
  <TotalTime>0</TotalTime>
  <Words>911</Words>
  <Application>Microsoft Office PowerPoint</Application>
  <PresentationFormat>Egyéni</PresentationFormat>
  <Paragraphs>82</Paragraphs>
  <Slides>8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20" baseType="lpstr">
      <vt:lpstr>Arial</vt:lpstr>
      <vt:lpstr>Arial Black</vt:lpstr>
      <vt:lpstr>Arial Narrow</vt:lpstr>
      <vt:lpstr>Arial Rounded MT Bold</vt:lpstr>
      <vt:lpstr>Bahnschrift</vt:lpstr>
      <vt:lpstr>Baskerville Old Face</vt:lpstr>
      <vt:lpstr>Bookman Old Style</vt:lpstr>
      <vt:lpstr>Calibri Light</vt:lpstr>
      <vt:lpstr>Consolas</vt:lpstr>
      <vt:lpstr>Corbel</vt:lpstr>
      <vt:lpstr>Wingdings</vt:lpstr>
      <vt:lpstr>Tábla 16x9</vt:lpstr>
      <vt:lpstr>Az Ember tragédiája</vt:lpstr>
      <vt:lpstr>Kezdetek</vt:lpstr>
      <vt:lpstr>„ Újabb kor, újabb szemlélet és rendezés! ” Hevesi Sándor</vt:lpstr>
      <vt:lpstr>PowerPoint-bemutató</vt:lpstr>
      <vt:lpstr>„ A nagy műveket, mint Az ember tragédiája, a színpadnak minduntalan újra meg újra meg kell hódítani! ” Horváth Árpád </vt:lpstr>
      <vt:lpstr>„ A dráma igazi élete a színpadon kezdődik.” Németh Antal</vt:lpstr>
      <vt:lpstr>A rendezők elképzelései:</vt:lpstr>
      <vt:lpstr> 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Ember tragédiája</dc:title>
  <dc:creator>Szabó Gábor</dc:creator>
  <cp:lastModifiedBy>fds</cp:lastModifiedBy>
  <cp:revision>42</cp:revision>
  <dcterms:created xsi:type="dcterms:W3CDTF">2023-05-14T10:31:57Z</dcterms:created>
  <dcterms:modified xsi:type="dcterms:W3CDTF">2023-05-14T20:26:24Z</dcterms:modified>
</cp:coreProperties>
</file>